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4"/>
    <p:sldMasterId id="2147483750" r:id="rId5"/>
  </p:sldMasterIdLst>
  <p:sldIdLst>
    <p:sldId id="257" r:id="rId6"/>
    <p:sldId id="258" r:id="rId7"/>
    <p:sldId id="259" r:id="rId8"/>
    <p:sldId id="260" r:id="rId9"/>
    <p:sldId id="261" r:id="rId10"/>
    <p:sldId id="262" r:id="rId11"/>
    <p:sldId id="263" r:id="rId12"/>
    <p:sldId id="264" r:id="rId13"/>
    <p:sldId id="265" r:id="rId14"/>
    <p:sldId id="266" r:id="rId15"/>
    <p:sldId id="267" r:id="rId16"/>
    <p:sldId id="26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E6F2F2-BF52-44AA-8FB4-0E8E3F745A15}" v="11" dt="2024-05-31T08:26:53.7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0" d="100"/>
          <a:sy n="70" d="100"/>
        </p:scale>
        <p:origin x="53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5/31/2024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5/31/2024</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5/31/2024</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807"/>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22"/>
            <a:ext cx="8689976" cy="1371599"/>
          </a:xfrm>
        </p:spPr>
        <p:txBody>
          <a:bodyPr>
            <a:normAutofit/>
          </a:bodyPr>
          <a:lstStyle>
            <a:lvl1pPr marL="0" indent="0" algn="ctr">
              <a:buNone/>
              <a:defRPr sz="2200">
                <a:solidFill>
                  <a:schemeClr val="bg1">
                    <a:lumMod val="50000"/>
                  </a:schemeClr>
                </a:solidFill>
              </a:defRPr>
            </a:lvl1pPr>
            <a:lvl2pPr marL="457071" indent="0" algn="ctr">
              <a:buNone/>
              <a:defRPr sz="2000"/>
            </a:lvl2pPr>
            <a:lvl3pPr marL="914150" indent="0" algn="ctr">
              <a:buNone/>
              <a:defRPr sz="1800"/>
            </a:lvl3pPr>
            <a:lvl4pPr marL="1371226" indent="0" algn="ctr">
              <a:buNone/>
              <a:defRPr sz="1600"/>
            </a:lvl4pPr>
            <a:lvl5pPr marL="1828301" indent="0" algn="ctr">
              <a:buNone/>
              <a:defRPr sz="1600"/>
            </a:lvl5pPr>
            <a:lvl6pPr marL="2285382" indent="0" algn="ctr">
              <a:buNone/>
              <a:defRPr sz="1600"/>
            </a:lvl6pPr>
            <a:lvl7pPr marL="2742450" indent="0" algn="ctr">
              <a:buNone/>
              <a:defRPr sz="1600"/>
            </a:lvl7pPr>
            <a:lvl8pPr marL="3199520" indent="0" algn="ctr">
              <a:buNone/>
              <a:defRPr sz="1600"/>
            </a:lvl8pPr>
            <a:lvl9pPr marL="3656591"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5/31/2024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339966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3" y="2367099"/>
            <a:ext cx="10363827"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5/31/2024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04026318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828585"/>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5" y="3657479"/>
            <a:ext cx="10351752" cy="1368183"/>
          </a:xfrm>
        </p:spPr>
        <p:txBody>
          <a:bodyPr>
            <a:normAutofit/>
          </a:bodyPr>
          <a:lstStyle>
            <a:lvl1pPr marL="0" indent="0" algn="ctr">
              <a:buNone/>
              <a:defRPr sz="2000">
                <a:solidFill>
                  <a:schemeClr val="bg1">
                    <a:lumMod val="50000"/>
                  </a:schemeClr>
                </a:solidFill>
              </a:defRPr>
            </a:lvl1pPr>
            <a:lvl2pPr marL="457071" indent="0">
              <a:buNone/>
              <a:defRPr sz="2000">
                <a:solidFill>
                  <a:schemeClr val="tx1">
                    <a:tint val="75000"/>
                  </a:schemeClr>
                </a:solidFill>
              </a:defRPr>
            </a:lvl2pPr>
            <a:lvl3pPr marL="914150" indent="0">
              <a:buNone/>
              <a:defRPr sz="1800">
                <a:solidFill>
                  <a:schemeClr val="tx1">
                    <a:tint val="75000"/>
                  </a:schemeClr>
                </a:solidFill>
              </a:defRPr>
            </a:lvl3pPr>
            <a:lvl4pPr marL="1371226" indent="0">
              <a:buNone/>
              <a:defRPr sz="1600">
                <a:solidFill>
                  <a:schemeClr val="tx1">
                    <a:tint val="75000"/>
                  </a:schemeClr>
                </a:solidFill>
              </a:defRPr>
            </a:lvl4pPr>
            <a:lvl5pPr marL="1828301" indent="0">
              <a:buNone/>
              <a:defRPr sz="1600">
                <a:solidFill>
                  <a:schemeClr val="tx1">
                    <a:tint val="75000"/>
                  </a:schemeClr>
                </a:solidFill>
              </a:defRPr>
            </a:lvl5pPr>
            <a:lvl6pPr marL="2285382" indent="0">
              <a:buNone/>
              <a:defRPr sz="1600">
                <a:solidFill>
                  <a:schemeClr val="tx1">
                    <a:tint val="75000"/>
                  </a:schemeClr>
                </a:solidFill>
              </a:defRPr>
            </a:lvl6pPr>
            <a:lvl7pPr marL="2742450" indent="0">
              <a:buNone/>
              <a:defRPr sz="1600">
                <a:solidFill>
                  <a:schemeClr val="tx1">
                    <a:tint val="75000"/>
                  </a:schemeClr>
                </a:solidFill>
              </a:defRPr>
            </a:lvl7pPr>
            <a:lvl8pPr marL="3199520" indent="0">
              <a:buNone/>
              <a:defRPr sz="1600">
                <a:solidFill>
                  <a:schemeClr val="tx1">
                    <a:tint val="75000"/>
                  </a:schemeClr>
                </a:solidFill>
              </a:defRPr>
            </a:lvl8pPr>
            <a:lvl9pPr marL="3656591"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5/31/2024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24263654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7" y="618539"/>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3" y="2367099"/>
            <a:ext cx="5106027"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9"/>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FA2B21-3FCD-4721-B95C-427943F61125}" type="datetime1">
              <a:rPr lang="en-US" smtClean="0"/>
              <a:t>5/31/2024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62935706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7" y="618539"/>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9" y="2371018"/>
            <a:ext cx="4873475" cy="679994"/>
          </a:xfrm>
        </p:spPr>
        <p:txBody>
          <a:bodyPr anchor="b">
            <a:noAutofit/>
          </a:bodyPr>
          <a:lstStyle>
            <a:lvl1pPr marL="0" indent="0">
              <a:lnSpc>
                <a:spcPct val="85000"/>
              </a:lnSpc>
              <a:buNone/>
              <a:defRPr sz="2600" b="0">
                <a:solidFill>
                  <a:schemeClr val="tx1"/>
                </a:solidFill>
              </a:defRPr>
            </a:lvl1pPr>
            <a:lvl2pPr marL="457071" indent="0">
              <a:buNone/>
              <a:defRPr sz="2000" b="1"/>
            </a:lvl2pPr>
            <a:lvl3pPr marL="914150" indent="0">
              <a:buNone/>
              <a:defRPr sz="1800" b="1"/>
            </a:lvl3pPr>
            <a:lvl4pPr marL="1371226" indent="0">
              <a:buNone/>
              <a:defRPr sz="1600" b="1"/>
            </a:lvl4pPr>
            <a:lvl5pPr marL="1828301" indent="0">
              <a:buNone/>
              <a:defRPr sz="1600" b="1"/>
            </a:lvl5pPr>
            <a:lvl6pPr marL="2285382" indent="0">
              <a:buNone/>
              <a:defRPr sz="1600" b="1"/>
            </a:lvl6pPr>
            <a:lvl7pPr marL="2742450" indent="0">
              <a:buNone/>
              <a:defRPr sz="1600" b="1"/>
            </a:lvl7pPr>
            <a:lvl8pPr marL="3199520" indent="0">
              <a:buNone/>
              <a:defRPr sz="1600" b="1"/>
            </a:lvl8pPr>
            <a:lvl9pPr marL="3656591"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7" y="3051034"/>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071" indent="0">
              <a:buNone/>
              <a:defRPr sz="2000" b="1"/>
            </a:lvl2pPr>
            <a:lvl3pPr marL="914150" indent="0">
              <a:buNone/>
              <a:defRPr sz="1800" b="1"/>
            </a:lvl3pPr>
            <a:lvl4pPr marL="1371226" indent="0">
              <a:buNone/>
              <a:defRPr sz="1600" b="1"/>
            </a:lvl4pPr>
            <a:lvl5pPr marL="1828301" indent="0">
              <a:buNone/>
              <a:defRPr sz="1600" b="1"/>
            </a:lvl5pPr>
            <a:lvl6pPr marL="2285382" indent="0">
              <a:buNone/>
              <a:defRPr sz="1600" b="1"/>
            </a:lvl6pPr>
            <a:lvl7pPr marL="2742450" indent="0">
              <a:buNone/>
              <a:defRPr sz="1600" b="1"/>
            </a:lvl7pPr>
            <a:lvl8pPr marL="3199520" indent="0">
              <a:buNone/>
              <a:defRPr sz="1600" b="1"/>
            </a:lvl8pPr>
            <a:lvl9pPr marL="3656591"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14" y="3051034"/>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FA2B21-3FCD-4721-B95C-427943F61125}" type="datetime1">
              <a:rPr lang="en-US" smtClean="0"/>
              <a:t>5/31/2024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265652424"/>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5/31/2024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8854127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03636942-C211-4B28-8DBD-C953E00AF71B}" type="datetime1">
              <a:rPr lang="en-US" smtClean="0"/>
              <a:t>5/31/2024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1359688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5" y="609622"/>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89" y="2632852"/>
            <a:ext cx="3935689" cy="3158348"/>
          </a:xfrm>
        </p:spPr>
        <p:txBody>
          <a:bodyPr/>
          <a:lstStyle>
            <a:lvl1pPr marL="0" indent="0" algn="ctr">
              <a:buNone/>
              <a:defRPr sz="1600"/>
            </a:lvl1pPr>
            <a:lvl2pPr marL="457071" indent="0">
              <a:buNone/>
              <a:defRPr sz="1400"/>
            </a:lvl2pPr>
            <a:lvl3pPr marL="914150" indent="0">
              <a:buNone/>
              <a:defRPr sz="1200"/>
            </a:lvl3pPr>
            <a:lvl4pPr marL="1371226" indent="0">
              <a:buNone/>
              <a:defRPr sz="1000"/>
            </a:lvl4pPr>
            <a:lvl5pPr marL="1828301" indent="0">
              <a:buNone/>
              <a:defRPr sz="1000"/>
            </a:lvl5pPr>
            <a:lvl6pPr marL="2285382" indent="0">
              <a:buNone/>
              <a:defRPr sz="1000"/>
            </a:lvl6pPr>
            <a:lvl7pPr marL="2742450" indent="0">
              <a:buNone/>
              <a:defRPr sz="1000"/>
            </a:lvl7pPr>
            <a:lvl8pPr marL="3199520" indent="0">
              <a:buNone/>
              <a:defRPr sz="1000"/>
            </a:lvl8pPr>
            <a:lvl9pPr marL="3656591"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5/31/2024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07966401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5/31/2024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83"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17" y="609601"/>
            <a:ext cx="3255359"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071" indent="0">
              <a:buNone/>
              <a:defRPr sz="2800"/>
            </a:lvl2pPr>
            <a:lvl3pPr marL="914150" indent="0">
              <a:buNone/>
              <a:defRPr sz="2400"/>
            </a:lvl3pPr>
            <a:lvl4pPr marL="1371226" indent="0">
              <a:buNone/>
              <a:defRPr sz="2000"/>
            </a:lvl4pPr>
            <a:lvl5pPr marL="1828301" indent="0">
              <a:buNone/>
              <a:defRPr sz="2000"/>
            </a:lvl5pPr>
            <a:lvl6pPr marL="2285382" indent="0">
              <a:buNone/>
              <a:defRPr sz="2000"/>
            </a:lvl6pPr>
            <a:lvl7pPr marL="2742450" indent="0">
              <a:buNone/>
              <a:defRPr sz="2000"/>
            </a:lvl7pPr>
            <a:lvl8pPr marL="3199520" indent="0">
              <a:buNone/>
              <a:defRPr sz="2000"/>
            </a:lvl8pPr>
            <a:lvl9pPr marL="3656591"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6" y="2632874"/>
            <a:ext cx="5934949" cy="3158347"/>
          </a:xfrm>
        </p:spPr>
        <p:txBody>
          <a:bodyPr/>
          <a:lstStyle>
            <a:lvl1pPr marL="0" indent="0" algn="ctr">
              <a:buNone/>
              <a:defRPr sz="1600"/>
            </a:lvl1pPr>
            <a:lvl2pPr marL="457071" indent="0">
              <a:buNone/>
              <a:defRPr sz="1400"/>
            </a:lvl2pPr>
            <a:lvl3pPr marL="914150" indent="0">
              <a:buNone/>
              <a:defRPr sz="1200"/>
            </a:lvl3pPr>
            <a:lvl4pPr marL="1371226" indent="0">
              <a:buNone/>
              <a:defRPr sz="1000"/>
            </a:lvl4pPr>
            <a:lvl5pPr marL="1828301" indent="0">
              <a:buNone/>
              <a:defRPr sz="1000"/>
            </a:lvl5pPr>
            <a:lvl6pPr marL="2285382" indent="0">
              <a:buNone/>
              <a:defRPr sz="1000"/>
            </a:lvl6pPr>
            <a:lvl7pPr marL="2742450" indent="0">
              <a:buNone/>
              <a:defRPr sz="1000"/>
            </a:lvl7pPr>
            <a:lvl8pPr marL="3199520" indent="0">
              <a:buNone/>
              <a:defRPr sz="1000"/>
            </a:lvl8pPr>
            <a:lvl9pPr marL="3656591"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5/31/2024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6577003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5"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7"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071" indent="0">
              <a:buNone/>
              <a:defRPr sz="2800"/>
            </a:lvl2pPr>
            <a:lvl3pPr marL="914150" indent="0">
              <a:buNone/>
              <a:defRPr sz="2400"/>
            </a:lvl3pPr>
            <a:lvl4pPr marL="1371226" indent="0">
              <a:buNone/>
              <a:defRPr sz="2000"/>
            </a:lvl4pPr>
            <a:lvl5pPr marL="1828301" indent="0">
              <a:buNone/>
              <a:defRPr sz="2000"/>
            </a:lvl5pPr>
            <a:lvl6pPr marL="2285382" indent="0">
              <a:buNone/>
              <a:defRPr sz="2000"/>
            </a:lvl6pPr>
            <a:lvl7pPr marL="2742450" indent="0">
              <a:buNone/>
              <a:defRPr sz="2000"/>
            </a:lvl7pPr>
            <a:lvl8pPr marL="3199520" indent="0">
              <a:buNone/>
              <a:defRPr sz="2000"/>
            </a:lvl8pPr>
            <a:lvl9pPr marL="3656591"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5" y="5108728"/>
            <a:ext cx="10364452" cy="682472"/>
          </a:xfrm>
        </p:spPr>
        <p:txBody>
          <a:bodyPr/>
          <a:lstStyle>
            <a:lvl1pPr marL="0" indent="0" algn="ctr">
              <a:buNone/>
              <a:defRPr sz="1600"/>
            </a:lvl1pPr>
            <a:lvl2pPr marL="457071" indent="0">
              <a:buNone/>
              <a:defRPr sz="1400"/>
            </a:lvl2pPr>
            <a:lvl3pPr marL="914150" indent="0">
              <a:buNone/>
              <a:defRPr sz="1200"/>
            </a:lvl3pPr>
            <a:lvl4pPr marL="1371226" indent="0">
              <a:buNone/>
              <a:defRPr sz="1000"/>
            </a:lvl4pPr>
            <a:lvl5pPr marL="1828301" indent="0">
              <a:buNone/>
              <a:defRPr sz="1000"/>
            </a:lvl5pPr>
            <a:lvl6pPr marL="2285382" indent="0">
              <a:buNone/>
              <a:defRPr sz="1000"/>
            </a:lvl6pPr>
            <a:lvl7pPr marL="2742450" indent="0">
              <a:buNone/>
              <a:defRPr sz="1000"/>
            </a:lvl7pPr>
            <a:lvl8pPr marL="3199520" indent="0">
              <a:buNone/>
              <a:defRPr sz="1000"/>
            </a:lvl8pPr>
            <a:lvl9pPr marL="3656591"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5/31/2024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915385386"/>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21"/>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071" indent="0">
              <a:buNone/>
              <a:defRPr sz="1400"/>
            </a:lvl2pPr>
            <a:lvl3pPr marL="914150" indent="0">
              <a:buNone/>
              <a:defRPr sz="1200"/>
            </a:lvl3pPr>
            <a:lvl4pPr marL="1371226" indent="0">
              <a:buNone/>
              <a:defRPr sz="1000"/>
            </a:lvl4pPr>
            <a:lvl5pPr marL="1828301" indent="0">
              <a:buNone/>
              <a:defRPr sz="1000"/>
            </a:lvl5pPr>
            <a:lvl6pPr marL="2285382" indent="0">
              <a:buNone/>
              <a:defRPr sz="1000"/>
            </a:lvl6pPr>
            <a:lvl7pPr marL="2742450" indent="0">
              <a:buNone/>
              <a:defRPr sz="1000"/>
            </a:lvl7pPr>
            <a:lvl8pPr marL="3199520" indent="0">
              <a:buNone/>
              <a:defRPr sz="1000"/>
            </a:lvl8pPr>
            <a:lvl9pPr marL="3656591"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5/31/2024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59178672"/>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5" y="3610032"/>
            <a:ext cx="8752299" cy="594788"/>
          </a:xfrm>
        </p:spPr>
        <p:txBody>
          <a:bodyPr anchor="t">
            <a:normAutofit/>
          </a:bodyPr>
          <a:lstStyle>
            <a:lvl1pPr marL="0" indent="0">
              <a:buNone/>
              <a:defRPr sz="1400"/>
            </a:lvl1pPr>
            <a:lvl2pPr marL="457071" indent="0">
              <a:buNone/>
              <a:defRPr sz="1400"/>
            </a:lvl2pPr>
            <a:lvl3pPr marL="914150" indent="0">
              <a:buNone/>
              <a:defRPr sz="1200"/>
            </a:lvl3pPr>
            <a:lvl4pPr marL="1371226" indent="0">
              <a:buNone/>
              <a:defRPr sz="1000"/>
            </a:lvl4pPr>
            <a:lvl5pPr marL="1828301" indent="0">
              <a:buNone/>
              <a:defRPr sz="1000"/>
            </a:lvl5pPr>
            <a:lvl6pPr marL="2285382" indent="0">
              <a:buNone/>
              <a:defRPr sz="1000"/>
            </a:lvl6pPr>
            <a:lvl7pPr marL="2742450" indent="0">
              <a:buNone/>
              <a:defRPr sz="1000"/>
            </a:lvl7pPr>
            <a:lvl8pPr marL="3199520" indent="0">
              <a:buNone/>
              <a:defRPr sz="1000"/>
            </a:lvl8pPr>
            <a:lvl9pPr marL="3656591"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5" y="4372818"/>
            <a:ext cx="10364452" cy="1421053"/>
          </a:xfrm>
        </p:spPr>
        <p:txBody>
          <a:bodyPr anchor="ctr">
            <a:normAutofit/>
          </a:bodyPr>
          <a:lstStyle>
            <a:lvl1pPr marL="0" indent="0" algn="ctr">
              <a:buNone/>
              <a:defRPr sz="1600"/>
            </a:lvl1pPr>
            <a:lvl2pPr marL="457071" indent="0">
              <a:buNone/>
              <a:defRPr sz="1400"/>
            </a:lvl2pPr>
            <a:lvl3pPr marL="914150" indent="0">
              <a:buNone/>
              <a:defRPr sz="1200"/>
            </a:lvl3pPr>
            <a:lvl4pPr marL="1371226" indent="0">
              <a:buNone/>
              <a:defRPr sz="1000"/>
            </a:lvl4pPr>
            <a:lvl5pPr marL="1828301" indent="0">
              <a:buNone/>
              <a:defRPr sz="1000"/>
            </a:lvl5pPr>
            <a:lvl6pPr marL="2285382" indent="0">
              <a:buNone/>
              <a:defRPr sz="1000"/>
            </a:lvl6pPr>
            <a:lvl7pPr marL="2742450" indent="0">
              <a:buNone/>
              <a:defRPr sz="1000"/>
            </a:lvl7pPr>
            <a:lvl8pPr marL="3199520" indent="0">
              <a:buNone/>
              <a:defRPr sz="1000"/>
            </a:lvl8pPr>
            <a:lvl9pPr marL="3656591"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5/31/2024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9"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786305521"/>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43"/>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071" indent="0">
              <a:buNone/>
              <a:defRPr sz="1400"/>
            </a:lvl2pPr>
            <a:lvl3pPr marL="914150" indent="0">
              <a:buNone/>
              <a:defRPr sz="1200"/>
            </a:lvl3pPr>
            <a:lvl4pPr marL="1371226" indent="0">
              <a:buNone/>
              <a:defRPr sz="1000"/>
            </a:lvl4pPr>
            <a:lvl5pPr marL="1828301" indent="0">
              <a:buNone/>
              <a:defRPr sz="1000"/>
            </a:lvl5pPr>
            <a:lvl6pPr marL="2285382" indent="0">
              <a:buNone/>
              <a:defRPr sz="1000"/>
            </a:lvl6pPr>
            <a:lvl7pPr marL="2742450" indent="0">
              <a:buNone/>
              <a:defRPr sz="1000"/>
            </a:lvl7pPr>
            <a:lvl8pPr marL="3199520" indent="0">
              <a:buNone/>
              <a:defRPr sz="1000"/>
            </a:lvl8pPr>
            <a:lvl9pPr marL="3656591"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5/31/2024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743204104"/>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5"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5" y="2367093"/>
            <a:ext cx="3298976" cy="576262"/>
          </a:xfrm>
        </p:spPr>
        <p:txBody>
          <a:bodyPr anchor="b">
            <a:noAutofit/>
          </a:bodyPr>
          <a:lstStyle>
            <a:lvl1pPr marL="0" indent="0" algn="ctr">
              <a:lnSpc>
                <a:spcPct val="85000"/>
              </a:lnSpc>
              <a:buNone/>
              <a:defRPr sz="2400" b="0">
                <a:solidFill>
                  <a:schemeClr val="tx1"/>
                </a:solidFill>
              </a:defRPr>
            </a:lvl1pPr>
            <a:lvl2pPr marL="457071" indent="0">
              <a:buNone/>
              <a:defRPr sz="2000" b="1"/>
            </a:lvl2pPr>
            <a:lvl3pPr marL="914150" indent="0">
              <a:buNone/>
              <a:defRPr sz="1800" b="1"/>
            </a:lvl3pPr>
            <a:lvl4pPr marL="1371226" indent="0">
              <a:buNone/>
              <a:defRPr sz="1600" b="1"/>
            </a:lvl4pPr>
            <a:lvl5pPr marL="1828301" indent="0">
              <a:buNone/>
              <a:defRPr sz="1600" b="1"/>
            </a:lvl5pPr>
            <a:lvl6pPr marL="2285382" indent="0">
              <a:buNone/>
              <a:defRPr sz="1600" b="1"/>
            </a:lvl6pPr>
            <a:lvl7pPr marL="2742450" indent="0">
              <a:buNone/>
              <a:defRPr sz="1600" b="1"/>
            </a:lvl7pPr>
            <a:lvl8pPr marL="3199520" indent="0">
              <a:buNone/>
              <a:defRPr sz="1600" b="1"/>
            </a:lvl8pPr>
            <a:lvl9pPr marL="3656591"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5" y="2943377"/>
            <a:ext cx="3298976" cy="2847845"/>
          </a:xfrm>
        </p:spPr>
        <p:txBody>
          <a:bodyPr anchor="t">
            <a:normAutofit/>
          </a:bodyPr>
          <a:lstStyle>
            <a:lvl1pPr marL="0" indent="0" algn="ctr">
              <a:buNone/>
              <a:defRPr sz="1400"/>
            </a:lvl1pPr>
            <a:lvl2pPr marL="457071" indent="0">
              <a:buNone/>
              <a:defRPr sz="1200"/>
            </a:lvl2pPr>
            <a:lvl3pPr marL="914150" indent="0">
              <a:buNone/>
              <a:defRPr sz="1000"/>
            </a:lvl3pPr>
            <a:lvl4pPr marL="1371226" indent="0">
              <a:buNone/>
              <a:defRPr sz="900"/>
            </a:lvl4pPr>
            <a:lvl5pPr marL="1828301" indent="0">
              <a:buNone/>
              <a:defRPr sz="900"/>
            </a:lvl5pPr>
            <a:lvl6pPr marL="2285382" indent="0">
              <a:buNone/>
              <a:defRPr sz="900"/>
            </a:lvl6pPr>
            <a:lvl7pPr marL="2742450" indent="0">
              <a:buNone/>
              <a:defRPr sz="900"/>
            </a:lvl7pPr>
            <a:lvl8pPr marL="3199520" indent="0">
              <a:buNone/>
              <a:defRPr sz="900"/>
            </a:lvl8pPr>
            <a:lvl9pPr marL="3656591"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99" y="2367093"/>
            <a:ext cx="3291521" cy="576262"/>
          </a:xfrm>
        </p:spPr>
        <p:txBody>
          <a:bodyPr anchor="b">
            <a:noAutofit/>
          </a:bodyPr>
          <a:lstStyle>
            <a:lvl1pPr marL="0" indent="0" algn="ctr">
              <a:lnSpc>
                <a:spcPct val="85000"/>
              </a:lnSpc>
              <a:buNone/>
              <a:defRPr sz="2400" b="0">
                <a:solidFill>
                  <a:schemeClr val="tx1"/>
                </a:solidFill>
              </a:defRPr>
            </a:lvl1pPr>
            <a:lvl2pPr marL="457071" indent="0">
              <a:buNone/>
              <a:defRPr sz="2000" b="1"/>
            </a:lvl2pPr>
            <a:lvl3pPr marL="914150" indent="0">
              <a:buNone/>
              <a:defRPr sz="1800" b="1"/>
            </a:lvl3pPr>
            <a:lvl4pPr marL="1371226" indent="0">
              <a:buNone/>
              <a:defRPr sz="1600" b="1"/>
            </a:lvl4pPr>
            <a:lvl5pPr marL="1828301" indent="0">
              <a:buNone/>
              <a:defRPr sz="1600" b="1"/>
            </a:lvl5pPr>
            <a:lvl6pPr marL="2285382" indent="0">
              <a:buNone/>
              <a:defRPr sz="1600" b="1"/>
            </a:lvl6pPr>
            <a:lvl7pPr marL="2742450" indent="0">
              <a:buNone/>
              <a:defRPr sz="1600" b="1"/>
            </a:lvl7pPr>
            <a:lvl8pPr marL="3199520" indent="0">
              <a:buNone/>
              <a:defRPr sz="1600" b="1"/>
            </a:lvl8pPr>
            <a:lvl9pPr marL="3656591"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63" y="2943377"/>
            <a:ext cx="3303351" cy="2847845"/>
          </a:xfrm>
        </p:spPr>
        <p:txBody>
          <a:bodyPr anchor="t">
            <a:normAutofit/>
          </a:bodyPr>
          <a:lstStyle>
            <a:lvl1pPr marL="0" indent="0" algn="ctr">
              <a:buNone/>
              <a:defRPr sz="1400"/>
            </a:lvl1pPr>
            <a:lvl2pPr marL="457071" indent="0">
              <a:buNone/>
              <a:defRPr sz="1200"/>
            </a:lvl2pPr>
            <a:lvl3pPr marL="914150" indent="0">
              <a:buNone/>
              <a:defRPr sz="1000"/>
            </a:lvl3pPr>
            <a:lvl4pPr marL="1371226" indent="0">
              <a:buNone/>
              <a:defRPr sz="900"/>
            </a:lvl4pPr>
            <a:lvl5pPr marL="1828301" indent="0">
              <a:buNone/>
              <a:defRPr sz="900"/>
            </a:lvl5pPr>
            <a:lvl6pPr marL="2285382" indent="0">
              <a:buNone/>
              <a:defRPr sz="900"/>
            </a:lvl6pPr>
            <a:lvl7pPr marL="2742450" indent="0">
              <a:buNone/>
              <a:defRPr sz="900"/>
            </a:lvl7pPr>
            <a:lvl8pPr marL="3199520" indent="0">
              <a:buNone/>
              <a:defRPr sz="900"/>
            </a:lvl8pPr>
            <a:lvl9pPr marL="3656591"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9" y="2367093"/>
            <a:ext cx="3304928" cy="576262"/>
          </a:xfrm>
        </p:spPr>
        <p:txBody>
          <a:bodyPr anchor="b">
            <a:noAutofit/>
          </a:bodyPr>
          <a:lstStyle>
            <a:lvl1pPr marL="0" indent="0" algn="ctr">
              <a:lnSpc>
                <a:spcPct val="85000"/>
              </a:lnSpc>
              <a:buNone/>
              <a:defRPr sz="2400" b="0">
                <a:solidFill>
                  <a:schemeClr val="tx1"/>
                </a:solidFill>
              </a:defRPr>
            </a:lvl1pPr>
            <a:lvl2pPr marL="457071" indent="0">
              <a:buNone/>
              <a:defRPr sz="2000" b="1"/>
            </a:lvl2pPr>
            <a:lvl3pPr marL="914150" indent="0">
              <a:buNone/>
              <a:defRPr sz="1800" b="1"/>
            </a:lvl3pPr>
            <a:lvl4pPr marL="1371226" indent="0">
              <a:buNone/>
              <a:defRPr sz="1600" b="1"/>
            </a:lvl4pPr>
            <a:lvl5pPr marL="1828301" indent="0">
              <a:buNone/>
              <a:defRPr sz="1600" b="1"/>
            </a:lvl5pPr>
            <a:lvl6pPr marL="2285382" indent="0">
              <a:buNone/>
              <a:defRPr sz="1600" b="1"/>
            </a:lvl6pPr>
            <a:lvl7pPr marL="2742450" indent="0">
              <a:buNone/>
              <a:defRPr sz="1600" b="1"/>
            </a:lvl7pPr>
            <a:lvl8pPr marL="3199520" indent="0">
              <a:buNone/>
              <a:defRPr sz="1600" b="1"/>
            </a:lvl8pPr>
            <a:lvl9pPr marL="3656591"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9" y="2943377"/>
            <a:ext cx="3304928" cy="2847845"/>
          </a:xfrm>
        </p:spPr>
        <p:txBody>
          <a:bodyPr anchor="t">
            <a:normAutofit/>
          </a:bodyPr>
          <a:lstStyle>
            <a:lvl1pPr marL="0" indent="0" algn="ctr">
              <a:buNone/>
              <a:defRPr sz="1400"/>
            </a:lvl1pPr>
            <a:lvl2pPr marL="457071" indent="0">
              <a:buNone/>
              <a:defRPr sz="1200"/>
            </a:lvl2pPr>
            <a:lvl3pPr marL="914150" indent="0">
              <a:buNone/>
              <a:defRPr sz="1000"/>
            </a:lvl3pPr>
            <a:lvl4pPr marL="1371226" indent="0">
              <a:buNone/>
              <a:defRPr sz="900"/>
            </a:lvl4pPr>
            <a:lvl5pPr marL="1828301" indent="0">
              <a:buNone/>
              <a:defRPr sz="900"/>
            </a:lvl5pPr>
            <a:lvl6pPr marL="2285382" indent="0">
              <a:buNone/>
              <a:defRPr sz="900"/>
            </a:lvl6pPr>
            <a:lvl7pPr marL="2742450" indent="0">
              <a:buNone/>
              <a:defRPr sz="900"/>
            </a:lvl7pPr>
            <a:lvl8pPr marL="3199520" indent="0">
              <a:buNone/>
              <a:defRPr sz="900"/>
            </a:lvl8pPr>
            <a:lvl9pPr marL="3656591"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5/31/2024</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992173971"/>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5"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89" y="4204820"/>
            <a:ext cx="3296409" cy="576262"/>
          </a:xfrm>
        </p:spPr>
        <p:txBody>
          <a:bodyPr anchor="b">
            <a:noAutofit/>
          </a:bodyPr>
          <a:lstStyle>
            <a:lvl1pPr marL="0" indent="0" algn="ctr">
              <a:lnSpc>
                <a:spcPct val="85000"/>
              </a:lnSpc>
              <a:buNone/>
              <a:defRPr sz="2200" b="0">
                <a:solidFill>
                  <a:schemeClr val="tx1"/>
                </a:solidFill>
              </a:defRPr>
            </a:lvl1pPr>
            <a:lvl2pPr marL="457071" indent="0">
              <a:buNone/>
              <a:defRPr sz="2000" b="1"/>
            </a:lvl2pPr>
            <a:lvl3pPr marL="914150" indent="0">
              <a:buNone/>
              <a:defRPr sz="1800" b="1"/>
            </a:lvl3pPr>
            <a:lvl4pPr marL="1371226" indent="0">
              <a:buNone/>
              <a:defRPr sz="1600" b="1"/>
            </a:lvl4pPr>
            <a:lvl5pPr marL="1828301" indent="0">
              <a:buNone/>
              <a:defRPr sz="1600" b="1"/>
            </a:lvl5pPr>
            <a:lvl6pPr marL="2285382" indent="0">
              <a:buNone/>
              <a:defRPr sz="1600" b="1"/>
            </a:lvl6pPr>
            <a:lvl7pPr marL="2742450" indent="0">
              <a:buNone/>
              <a:defRPr sz="1600" b="1"/>
            </a:lvl7pPr>
            <a:lvl8pPr marL="3199520" indent="0">
              <a:buNone/>
              <a:defRPr sz="1600" b="1"/>
            </a:lvl8pPr>
            <a:lvl9pPr marL="3656591"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89"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071" indent="0">
              <a:buNone/>
              <a:defRPr sz="1600"/>
            </a:lvl2pPr>
            <a:lvl3pPr marL="914150" indent="0">
              <a:buNone/>
              <a:defRPr sz="1600"/>
            </a:lvl3pPr>
            <a:lvl4pPr marL="1371226" indent="0">
              <a:buNone/>
              <a:defRPr sz="1600"/>
            </a:lvl4pPr>
            <a:lvl5pPr marL="1828301" indent="0">
              <a:buNone/>
              <a:defRPr sz="1600"/>
            </a:lvl5pPr>
            <a:lvl6pPr marL="2285382" indent="0">
              <a:buNone/>
              <a:defRPr sz="1600"/>
            </a:lvl6pPr>
            <a:lvl7pPr marL="2742450" indent="0">
              <a:buNone/>
              <a:defRPr sz="1600"/>
            </a:lvl7pPr>
            <a:lvl8pPr marL="3199520" indent="0">
              <a:buNone/>
              <a:defRPr sz="1600"/>
            </a:lvl8pPr>
            <a:lvl9pPr marL="3656591"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89" y="4781082"/>
            <a:ext cx="3296409" cy="1010118"/>
          </a:xfrm>
        </p:spPr>
        <p:txBody>
          <a:bodyPr anchor="t">
            <a:normAutofit/>
          </a:bodyPr>
          <a:lstStyle>
            <a:lvl1pPr marL="0" indent="0" algn="ctr">
              <a:buNone/>
              <a:defRPr sz="1400"/>
            </a:lvl1pPr>
            <a:lvl2pPr marL="457071" indent="0">
              <a:buNone/>
              <a:defRPr sz="1200"/>
            </a:lvl2pPr>
            <a:lvl3pPr marL="914150" indent="0">
              <a:buNone/>
              <a:defRPr sz="1000"/>
            </a:lvl3pPr>
            <a:lvl4pPr marL="1371226" indent="0">
              <a:buNone/>
              <a:defRPr sz="900"/>
            </a:lvl4pPr>
            <a:lvl5pPr marL="1828301" indent="0">
              <a:buNone/>
              <a:defRPr sz="900"/>
            </a:lvl5pPr>
            <a:lvl6pPr marL="2285382" indent="0">
              <a:buNone/>
              <a:defRPr sz="900"/>
            </a:lvl6pPr>
            <a:lvl7pPr marL="2742450" indent="0">
              <a:buNone/>
              <a:defRPr sz="900"/>
            </a:lvl7pPr>
            <a:lvl8pPr marL="3199520" indent="0">
              <a:buNone/>
              <a:defRPr sz="900"/>
            </a:lvl8pPr>
            <a:lvl9pPr marL="3656591"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071" indent="0">
              <a:buNone/>
              <a:defRPr sz="2000" b="1"/>
            </a:lvl2pPr>
            <a:lvl3pPr marL="914150" indent="0">
              <a:buNone/>
              <a:defRPr sz="1800" b="1"/>
            </a:lvl3pPr>
            <a:lvl4pPr marL="1371226" indent="0">
              <a:buNone/>
              <a:defRPr sz="1600" b="1"/>
            </a:lvl4pPr>
            <a:lvl5pPr marL="1828301" indent="0">
              <a:buNone/>
              <a:defRPr sz="1600" b="1"/>
            </a:lvl5pPr>
            <a:lvl6pPr marL="2285382" indent="0">
              <a:buNone/>
              <a:defRPr sz="1600" b="1"/>
            </a:lvl6pPr>
            <a:lvl7pPr marL="2742450" indent="0">
              <a:buNone/>
              <a:defRPr sz="1600" b="1"/>
            </a:lvl7pPr>
            <a:lvl8pPr marL="3199520" indent="0">
              <a:buNone/>
              <a:defRPr sz="1600" b="1"/>
            </a:lvl8pPr>
            <a:lvl9pPr marL="3656591"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071" indent="0">
              <a:buNone/>
              <a:defRPr sz="1600"/>
            </a:lvl2pPr>
            <a:lvl3pPr marL="914150" indent="0">
              <a:buNone/>
              <a:defRPr sz="1600"/>
            </a:lvl3pPr>
            <a:lvl4pPr marL="1371226" indent="0">
              <a:buNone/>
              <a:defRPr sz="1600"/>
            </a:lvl4pPr>
            <a:lvl5pPr marL="1828301" indent="0">
              <a:buNone/>
              <a:defRPr sz="1600"/>
            </a:lvl5pPr>
            <a:lvl6pPr marL="2285382" indent="0">
              <a:buNone/>
              <a:defRPr sz="1600"/>
            </a:lvl6pPr>
            <a:lvl7pPr marL="2742450" indent="0">
              <a:buNone/>
              <a:defRPr sz="1600"/>
            </a:lvl7pPr>
            <a:lvl8pPr marL="3199520" indent="0">
              <a:buNone/>
              <a:defRPr sz="1600"/>
            </a:lvl8pPr>
            <a:lvl9pPr marL="3656591"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102"/>
            <a:ext cx="3303352" cy="1010119"/>
          </a:xfrm>
        </p:spPr>
        <p:txBody>
          <a:bodyPr anchor="t">
            <a:normAutofit/>
          </a:bodyPr>
          <a:lstStyle>
            <a:lvl1pPr marL="0" indent="0" algn="ctr">
              <a:buNone/>
              <a:defRPr sz="1400"/>
            </a:lvl1pPr>
            <a:lvl2pPr marL="457071" indent="0">
              <a:buNone/>
              <a:defRPr sz="1200"/>
            </a:lvl2pPr>
            <a:lvl3pPr marL="914150" indent="0">
              <a:buNone/>
              <a:defRPr sz="1000"/>
            </a:lvl3pPr>
            <a:lvl4pPr marL="1371226" indent="0">
              <a:buNone/>
              <a:defRPr sz="900"/>
            </a:lvl4pPr>
            <a:lvl5pPr marL="1828301" indent="0">
              <a:buNone/>
              <a:defRPr sz="900"/>
            </a:lvl5pPr>
            <a:lvl6pPr marL="2285382" indent="0">
              <a:buNone/>
              <a:defRPr sz="900"/>
            </a:lvl6pPr>
            <a:lvl7pPr marL="2742450" indent="0">
              <a:buNone/>
              <a:defRPr sz="900"/>
            </a:lvl7pPr>
            <a:lvl8pPr marL="3199520" indent="0">
              <a:buNone/>
              <a:defRPr sz="900"/>
            </a:lvl8pPr>
            <a:lvl9pPr marL="3656591"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313" y="4204820"/>
            <a:ext cx="3300681" cy="576262"/>
          </a:xfrm>
        </p:spPr>
        <p:txBody>
          <a:bodyPr anchor="b">
            <a:noAutofit/>
          </a:bodyPr>
          <a:lstStyle>
            <a:lvl1pPr marL="0" indent="0" algn="ctr">
              <a:lnSpc>
                <a:spcPct val="85000"/>
              </a:lnSpc>
              <a:buNone/>
              <a:defRPr sz="2200" b="0">
                <a:solidFill>
                  <a:schemeClr val="tx1"/>
                </a:solidFill>
              </a:defRPr>
            </a:lvl1pPr>
            <a:lvl2pPr marL="457071" indent="0">
              <a:buNone/>
              <a:defRPr sz="2000" b="1"/>
            </a:lvl2pPr>
            <a:lvl3pPr marL="914150" indent="0">
              <a:buNone/>
              <a:defRPr sz="1800" b="1"/>
            </a:lvl3pPr>
            <a:lvl4pPr marL="1371226" indent="0">
              <a:buNone/>
              <a:defRPr sz="1600" b="1"/>
            </a:lvl4pPr>
            <a:lvl5pPr marL="1828301" indent="0">
              <a:buNone/>
              <a:defRPr sz="1600" b="1"/>
            </a:lvl5pPr>
            <a:lvl6pPr marL="2285382" indent="0">
              <a:buNone/>
              <a:defRPr sz="1600" b="1"/>
            </a:lvl6pPr>
            <a:lvl7pPr marL="2742450" indent="0">
              <a:buNone/>
              <a:defRPr sz="1600" b="1"/>
            </a:lvl7pPr>
            <a:lvl8pPr marL="3199520" indent="0">
              <a:buNone/>
              <a:defRPr sz="1600" b="1"/>
            </a:lvl8pPr>
            <a:lvl9pPr marL="3656591"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9"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071" indent="0">
              <a:buNone/>
              <a:defRPr sz="1600"/>
            </a:lvl2pPr>
            <a:lvl3pPr marL="914150" indent="0">
              <a:buNone/>
              <a:defRPr sz="1600"/>
            </a:lvl3pPr>
            <a:lvl4pPr marL="1371226" indent="0">
              <a:buNone/>
              <a:defRPr sz="1600"/>
            </a:lvl4pPr>
            <a:lvl5pPr marL="1828301" indent="0">
              <a:buNone/>
              <a:defRPr sz="1600"/>
            </a:lvl5pPr>
            <a:lvl6pPr marL="2285382" indent="0">
              <a:buNone/>
              <a:defRPr sz="1600"/>
            </a:lvl6pPr>
            <a:lvl7pPr marL="2742450" indent="0">
              <a:buNone/>
              <a:defRPr sz="1600"/>
            </a:lvl7pPr>
            <a:lvl8pPr marL="3199520" indent="0">
              <a:buNone/>
              <a:defRPr sz="1600"/>
            </a:lvl8pPr>
            <a:lvl9pPr marL="3656591"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6" y="4781100"/>
            <a:ext cx="3305053" cy="1010121"/>
          </a:xfrm>
        </p:spPr>
        <p:txBody>
          <a:bodyPr anchor="t">
            <a:normAutofit/>
          </a:bodyPr>
          <a:lstStyle>
            <a:lvl1pPr marL="0" indent="0" algn="ctr">
              <a:buNone/>
              <a:defRPr sz="1400"/>
            </a:lvl1pPr>
            <a:lvl2pPr marL="457071" indent="0">
              <a:buNone/>
              <a:defRPr sz="1200"/>
            </a:lvl2pPr>
            <a:lvl3pPr marL="914150" indent="0">
              <a:buNone/>
              <a:defRPr sz="1000"/>
            </a:lvl3pPr>
            <a:lvl4pPr marL="1371226" indent="0">
              <a:buNone/>
              <a:defRPr sz="900"/>
            </a:lvl4pPr>
            <a:lvl5pPr marL="1828301" indent="0">
              <a:buNone/>
              <a:defRPr sz="900"/>
            </a:lvl5pPr>
            <a:lvl6pPr marL="2285382" indent="0">
              <a:buNone/>
              <a:defRPr sz="900"/>
            </a:lvl6pPr>
            <a:lvl7pPr marL="2742450" indent="0">
              <a:buNone/>
              <a:defRPr sz="900"/>
            </a:lvl7pPr>
            <a:lvl8pPr marL="3199520" indent="0">
              <a:buNone/>
              <a:defRPr sz="900"/>
            </a:lvl8pPr>
            <a:lvl9pPr marL="3656591"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5/31/2024</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120484535"/>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9"/>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5/31/2024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746870135"/>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14" y="609623"/>
            <a:ext cx="2553327"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23"/>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5/31/2024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684029847"/>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066653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5/31/2024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408849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5/31/2024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5/31/2024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5/31/2024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5/31/2024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5/31/2024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5/31/2024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image" Target="../media/image1.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5/31/2024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1">
            <a:alphaModFix/>
            <a:extLst>
              <a:ext uri="{28A0092B-C50C-407E-A947-70E740481C1C}">
                <a14:useLocalDpi xmlns:a14="http://schemas.microsoft.com/office/drawing/2010/main" val="0"/>
              </a:ext>
            </a:extLst>
          </a:blip>
          <a:srcRect/>
          <a:stretch>
            <a:fillRect/>
          </a:stretch>
        </p:blipFill>
        <p:spPr bwMode="auto">
          <a:xfrm>
            <a:off x="1"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7" y="618539"/>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9"/>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97"/>
            <a:ext cx="2743200" cy="365125"/>
          </a:xfrm>
          <a:prstGeom prst="rect">
            <a:avLst/>
          </a:prstGeom>
        </p:spPr>
        <p:txBody>
          <a:bodyPr vert="horz" lIns="91440" tIns="45720" rIns="91440" bIns="45720" rtlCol="0" anchor="ctr"/>
          <a:lstStyle>
            <a:lvl1pPr algn="r">
              <a:defRPr sz="1000">
                <a:solidFill>
                  <a:schemeClr val="tx1"/>
                </a:solidFill>
              </a:defRPr>
            </a:lvl1pPr>
          </a:lstStyle>
          <a:p>
            <a:fld id="{F6FA2B21-3FCD-4721-B95C-427943F61125}" type="datetime1">
              <a:rPr lang="en-US" smtClean="0"/>
              <a:t>5/31/2024</a:t>
            </a:fld>
            <a:endParaRPr lang="en-US"/>
          </a:p>
        </p:txBody>
      </p:sp>
      <p:sp>
        <p:nvSpPr>
          <p:cNvPr id="5" name="Footer Placeholder 4"/>
          <p:cNvSpPr>
            <a:spLocks noGrp="1"/>
          </p:cNvSpPr>
          <p:nvPr>
            <p:ph type="ftr" sz="quarter" idx="3"/>
          </p:nvPr>
        </p:nvSpPr>
        <p:spPr>
          <a:xfrm>
            <a:off x="913789" y="5883297"/>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26" y="5883297"/>
            <a:ext cx="764215" cy="365125"/>
          </a:xfrm>
          <a:prstGeom prst="rect">
            <a:avLst/>
          </a:prstGeom>
        </p:spPr>
        <p:txBody>
          <a:bodyPr vert="horz" lIns="91440" tIns="45720" rIns="91440" bIns="45720" rtlCol="0" anchor="ctr"/>
          <a:lstStyle>
            <a:lvl1pPr algn="r">
              <a:defRPr sz="1000">
                <a:solidFill>
                  <a:schemeClr val="tx1"/>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4060459800"/>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Lst>
  <p:hf sldNum="0" hdr="0" ftr="0" dt="0"/>
  <p:txStyles>
    <p:titleStyle>
      <a:lvl1pPr algn="ctr" defTabSz="91415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541" indent="-228541" algn="l" defTabSz="91415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622" indent="-228541" algn="l" defTabSz="91415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2690" indent="-228541" algn="l" defTabSz="91415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599760" indent="-228541" algn="l" defTabSz="91415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6831" indent="-228541" algn="l" defTabSz="91415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3910" indent="-228541" algn="l" defTabSz="91415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0986" indent="-228541" algn="l" defTabSz="91415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8061" indent="-228541" algn="l" defTabSz="91415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5142" indent="-228541" algn="l" defTabSz="91415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150" rtl="0" eaLnBrk="1" latinLnBrk="0" hangingPunct="1">
        <a:defRPr sz="1800" kern="1200">
          <a:solidFill>
            <a:schemeClr val="tx1"/>
          </a:solidFill>
          <a:latin typeface="+mn-lt"/>
          <a:ea typeface="+mn-ea"/>
          <a:cs typeface="+mn-cs"/>
        </a:defRPr>
      </a:lvl1pPr>
      <a:lvl2pPr marL="457071" algn="l" defTabSz="914150" rtl="0" eaLnBrk="1" latinLnBrk="0" hangingPunct="1">
        <a:defRPr sz="1800" kern="1200">
          <a:solidFill>
            <a:schemeClr val="tx1"/>
          </a:solidFill>
          <a:latin typeface="+mn-lt"/>
          <a:ea typeface="+mn-ea"/>
          <a:cs typeface="+mn-cs"/>
        </a:defRPr>
      </a:lvl2pPr>
      <a:lvl3pPr marL="914150" algn="l" defTabSz="914150" rtl="0" eaLnBrk="1" latinLnBrk="0" hangingPunct="1">
        <a:defRPr sz="1800" kern="1200">
          <a:solidFill>
            <a:schemeClr val="tx1"/>
          </a:solidFill>
          <a:latin typeface="+mn-lt"/>
          <a:ea typeface="+mn-ea"/>
          <a:cs typeface="+mn-cs"/>
        </a:defRPr>
      </a:lvl3pPr>
      <a:lvl4pPr marL="1371226" algn="l" defTabSz="914150" rtl="0" eaLnBrk="1" latinLnBrk="0" hangingPunct="1">
        <a:defRPr sz="1800" kern="1200">
          <a:solidFill>
            <a:schemeClr val="tx1"/>
          </a:solidFill>
          <a:latin typeface="+mn-lt"/>
          <a:ea typeface="+mn-ea"/>
          <a:cs typeface="+mn-cs"/>
        </a:defRPr>
      </a:lvl4pPr>
      <a:lvl5pPr marL="1828301" algn="l" defTabSz="914150" rtl="0" eaLnBrk="1" latinLnBrk="0" hangingPunct="1">
        <a:defRPr sz="1800" kern="1200">
          <a:solidFill>
            <a:schemeClr val="tx1"/>
          </a:solidFill>
          <a:latin typeface="+mn-lt"/>
          <a:ea typeface="+mn-ea"/>
          <a:cs typeface="+mn-cs"/>
        </a:defRPr>
      </a:lvl5pPr>
      <a:lvl6pPr marL="2285382" algn="l" defTabSz="914150" rtl="0" eaLnBrk="1" latinLnBrk="0" hangingPunct="1">
        <a:defRPr sz="1800" kern="1200">
          <a:solidFill>
            <a:schemeClr val="tx1"/>
          </a:solidFill>
          <a:latin typeface="+mn-lt"/>
          <a:ea typeface="+mn-ea"/>
          <a:cs typeface="+mn-cs"/>
        </a:defRPr>
      </a:lvl6pPr>
      <a:lvl7pPr marL="2742450" algn="l" defTabSz="914150" rtl="0" eaLnBrk="1" latinLnBrk="0" hangingPunct="1">
        <a:defRPr sz="1800" kern="1200">
          <a:solidFill>
            <a:schemeClr val="tx1"/>
          </a:solidFill>
          <a:latin typeface="+mn-lt"/>
          <a:ea typeface="+mn-ea"/>
          <a:cs typeface="+mn-cs"/>
        </a:defRPr>
      </a:lvl7pPr>
      <a:lvl8pPr marL="3199520" algn="l" defTabSz="914150" rtl="0" eaLnBrk="1" latinLnBrk="0" hangingPunct="1">
        <a:defRPr sz="1800" kern="1200">
          <a:solidFill>
            <a:schemeClr val="tx1"/>
          </a:solidFill>
          <a:latin typeface="+mn-lt"/>
          <a:ea typeface="+mn-ea"/>
          <a:cs typeface="+mn-cs"/>
        </a:defRPr>
      </a:lvl8pPr>
      <a:lvl9pPr marL="3656591" algn="l" defTabSz="91415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dirty="0"/>
              <a:t>AIRBNB Analysis</a:t>
            </a:r>
            <a:endParaRPr lang="en-US" sz="8000" dirty="0"/>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dirty="0">
                <a:solidFill>
                  <a:schemeClr val="tx1">
                    <a:lumMod val="85000"/>
                    <a:lumOff val="15000"/>
                  </a:schemeClr>
                </a:solidFill>
              </a:rPr>
              <a:t>An overview of 5555 listings</a:t>
            </a:r>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BE96-C852-8E73-5E81-101E29717A54}"/>
              </a:ext>
            </a:extLst>
          </p:cNvPr>
          <p:cNvSpPr>
            <a:spLocks noGrp="1"/>
          </p:cNvSpPr>
          <p:nvPr>
            <p:ph type="title"/>
          </p:nvPr>
        </p:nvSpPr>
        <p:spPr/>
        <p:txBody>
          <a:bodyPr/>
          <a:lstStyle/>
          <a:p>
            <a:r>
              <a:rPr lang="en-US" dirty="0"/>
              <a:t>Neatness &amp; </a:t>
            </a:r>
            <a:r>
              <a:rPr lang="en-US" dirty="0" err="1"/>
              <a:t>Neighbourhood</a:t>
            </a:r>
            <a:endParaRPr lang="en-IN" dirty="0"/>
          </a:p>
        </p:txBody>
      </p:sp>
      <p:sp>
        <p:nvSpPr>
          <p:cNvPr id="3" name="Content Placeholder 2">
            <a:extLst>
              <a:ext uri="{FF2B5EF4-FFF2-40B4-BE49-F238E27FC236}">
                <a16:creationId xmlns:a16="http://schemas.microsoft.com/office/drawing/2014/main" id="{CA5E94FD-74C0-8D57-2969-81B9080AE9C0}"/>
              </a:ext>
            </a:extLst>
          </p:cNvPr>
          <p:cNvSpPr>
            <a:spLocks noGrp="1"/>
          </p:cNvSpPr>
          <p:nvPr>
            <p:ph idx="1"/>
          </p:nvPr>
        </p:nvSpPr>
        <p:spPr>
          <a:xfrm>
            <a:off x="6885432" y="2108201"/>
            <a:ext cx="4270248" cy="4118863"/>
          </a:xfrm>
        </p:spPr>
        <p:txBody>
          <a:bodyPr>
            <a:noAutofit/>
          </a:bodyPr>
          <a:lstStyle/>
          <a:p>
            <a:r>
              <a:rPr lang="en-US" sz="1400" dirty="0"/>
              <a:t>Man is a social animal, meaning that man needs social interactions to thrive, making the choice of location and neighborhood crucial. This chart provides detailed information about: The neighborhood of each host. The types of neighborhoods available. Proximity to the nearest city or town for emergency concerns. Information on local markets and bed-room. Cleanliness levels and associated charges. Cleanliness is essential, as no one wants to live near a dump. Here, cleanliness refers to how well-maintained the rooms are and the pricing for such services. It's noted that paying $1000 for cleaning is often impractical when many options are available at lower costs. This detailed analysis ensures you can make an informed decision about where to stay, balancing neighborhood quality, cleanliness, and cost considerations.</a:t>
            </a:r>
          </a:p>
        </p:txBody>
      </p:sp>
      <p:pic>
        <p:nvPicPr>
          <p:cNvPr id="5" name="Picture 4">
            <a:extLst>
              <a:ext uri="{FF2B5EF4-FFF2-40B4-BE49-F238E27FC236}">
                <a16:creationId xmlns:a16="http://schemas.microsoft.com/office/drawing/2014/main" id="{2B2B254F-57CB-DD9C-DF7C-12C207A4F1D4}"/>
              </a:ext>
            </a:extLst>
          </p:cNvPr>
          <p:cNvPicPr>
            <a:picLocks noChangeAspect="1"/>
          </p:cNvPicPr>
          <p:nvPr/>
        </p:nvPicPr>
        <p:blipFill>
          <a:blip r:embed="rId2"/>
          <a:stretch>
            <a:fillRect/>
          </a:stretch>
        </p:blipFill>
        <p:spPr>
          <a:xfrm>
            <a:off x="310896" y="2266185"/>
            <a:ext cx="6345936" cy="3521279"/>
          </a:xfrm>
          <a:prstGeom prst="rect">
            <a:avLst/>
          </a:prstGeom>
        </p:spPr>
      </p:pic>
    </p:spTree>
    <p:extLst>
      <p:ext uri="{BB962C8B-B14F-4D97-AF65-F5344CB8AC3E}">
        <p14:creationId xmlns:p14="http://schemas.microsoft.com/office/powerpoint/2010/main" val="10013511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2BB2-DE5F-7896-2D9A-7AE81495E3CD}"/>
              </a:ext>
            </a:extLst>
          </p:cNvPr>
          <p:cNvSpPr>
            <a:spLocks noGrp="1"/>
          </p:cNvSpPr>
          <p:nvPr>
            <p:ph type="title"/>
          </p:nvPr>
        </p:nvSpPr>
        <p:spPr/>
        <p:txBody>
          <a:bodyPr/>
          <a:lstStyle/>
          <a:p>
            <a:r>
              <a:rPr lang="en-US" dirty="0"/>
              <a:t>Government Residentials</a:t>
            </a:r>
            <a:endParaRPr lang="en-IN" dirty="0"/>
          </a:p>
        </p:txBody>
      </p:sp>
      <p:sp>
        <p:nvSpPr>
          <p:cNvPr id="3" name="Content Placeholder 2">
            <a:extLst>
              <a:ext uri="{FF2B5EF4-FFF2-40B4-BE49-F238E27FC236}">
                <a16:creationId xmlns:a16="http://schemas.microsoft.com/office/drawing/2014/main" id="{B657C863-C220-7933-9486-7D01D50D0585}"/>
              </a:ext>
            </a:extLst>
          </p:cNvPr>
          <p:cNvSpPr>
            <a:spLocks noGrp="1"/>
          </p:cNvSpPr>
          <p:nvPr>
            <p:ph idx="1"/>
          </p:nvPr>
        </p:nvSpPr>
        <p:spPr>
          <a:xfrm>
            <a:off x="6912864" y="1847089"/>
            <a:ext cx="4242816" cy="4022004"/>
          </a:xfrm>
        </p:spPr>
        <p:txBody>
          <a:bodyPr>
            <a:normAutofit fontScale="85000" lnSpcReduction="20000"/>
          </a:bodyPr>
          <a:lstStyle/>
          <a:p>
            <a:pPr marL="0" indent="0">
              <a:buNone/>
            </a:pPr>
            <a:r>
              <a:rPr lang="en-US" dirty="0"/>
              <a:t> Government employees and others often explore residential areas near official locations for accommodation. </a:t>
            </a:r>
          </a:p>
          <a:p>
            <a:pPr marL="0" indent="0">
              <a:buNone/>
            </a:pPr>
            <a:r>
              <a:rPr lang="en-US" dirty="0"/>
              <a:t>A presentation provides detailed data on government properties and their market values, categorized by cities and countries. </a:t>
            </a:r>
          </a:p>
          <a:p>
            <a:pPr marL="0" indent="0">
              <a:buNone/>
            </a:pPr>
            <a:r>
              <a:rPr lang="en-US" dirty="0"/>
              <a:t>This analysis offers valuable insights into the availability and pricing of such properties. Stakeholders can make informed decisions based on the delineated information, aligning residential choices with professional needs.</a:t>
            </a:r>
          </a:p>
          <a:p>
            <a:pPr marL="0" indent="0">
              <a:buNone/>
            </a:pPr>
            <a:r>
              <a:rPr lang="en-US" dirty="0"/>
              <a:t> This strategic approach empowers individuals to navigate the real estate market effectively, balancing personal preferences with professional requirements.</a:t>
            </a:r>
            <a:endParaRPr lang="en-IN" dirty="0"/>
          </a:p>
        </p:txBody>
      </p:sp>
      <p:pic>
        <p:nvPicPr>
          <p:cNvPr id="7" name="Picture 6">
            <a:extLst>
              <a:ext uri="{FF2B5EF4-FFF2-40B4-BE49-F238E27FC236}">
                <a16:creationId xmlns:a16="http://schemas.microsoft.com/office/drawing/2014/main" id="{BA877B72-CF38-C50F-8AA6-AA133605BF62}"/>
              </a:ext>
            </a:extLst>
          </p:cNvPr>
          <p:cNvPicPr>
            <a:picLocks noChangeAspect="1"/>
          </p:cNvPicPr>
          <p:nvPr/>
        </p:nvPicPr>
        <p:blipFill>
          <a:blip r:embed="rId2"/>
          <a:stretch>
            <a:fillRect/>
          </a:stretch>
        </p:blipFill>
        <p:spPr>
          <a:xfrm>
            <a:off x="225627" y="1993393"/>
            <a:ext cx="6356274" cy="3875700"/>
          </a:xfrm>
          <a:prstGeom prst="rect">
            <a:avLst/>
          </a:prstGeom>
        </p:spPr>
      </p:pic>
    </p:spTree>
    <p:extLst>
      <p:ext uri="{BB962C8B-B14F-4D97-AF65-F5344CB8AC3E}">
        <p14:creationId xmlns:p14="http://schemas.microsoft.com/office/powerpoint/2010/main" val="33148590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9388509-FB25-4C54-ACE5-2197747FFC78}"/>
              </a:ext>
            </a:extLst>
          </p:cNvPr>
          <p:cNvSpPr/>
          <p:nvPr/>
        </p:nvSpPr>
        <p:spPr>
          <a:xfrm>
            <a:off x="0" y="0"/>
            <a:ext cx="12192000" cy="6858000"/>
          </a:xfrm>
          <a:prstGeom prst="rect">
            <a:avLst/>
          </a:prstGeom>
          <a:blipFill>
            <a:blip r:embed="rId2"/>
            <a:stretch>
              <a:fillRect b="-3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2" name="Rectangle 11">
            <a:extLst>
              <a:ext uri="{FF2B5EF4-FFF2-40B4-BE49-F238E27FC236}">
                <a16:creationId xmlns:a16="http://schemas.microsoft.com/office/drawing/2014/main" id="{6B90F124-E06F-4BC3-A337-7256BE36FDCD}"/>
              </a:ext>
            </a:extLst>
          </p:cNvPr>
          <p:cNvSpPr/>
          <p:nvPr/>
        </p:nvSpPr>
        <p:spPr>
          <a:xfrm>
            <a:off x="0" y="0"/>
            <a:ext cx="12192000" cy="6858000"/>
          </a:xfrm>
          <a:prstGeom prst="rect">
            <a:avLst/>
          </a:prstGeom>
          <a:gradFill flip="none" rotWithShape="1">
            <a:gsLst>
              <a:gs pos="0">
                <a:schemeClr val="accent1">
                  <a:alpha val="75000"/>
                </a:schemeClr>
              </a:gs>
              <a:gs pos="100000">
                <a:schemeClr val="accent3">
                  <a:alpha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--Learning is an art and mistakes can be ignored…</a:t>
            </a:r>
          </a:p>
        </p:txBody>
      </p:sp>
      <p:grpSp>
        <p:nvGrpSpPr>
          <p:cNvPr id="2" name="Group 1">
            <a:extLst>
              <a:ext uri="{FF2B5EF4-FFF2-40B4-BE49-F238E27FC236}">
                <a16:creationId xmlns:a16="http://schemas.microsoft.com/office/drawing/2014/main" id="{C829801F-B820-4026-ABAC-55A5E68AEC3A}"/>
              </a:ext>
            </a:extLst>
          </p:cNvPr>
          <p:cNvGrpSpPr/>
          <p:nvPr/>
        </p:nvGrpSpPr>
        <p:grpSpPr>
          <a:xfrm>
            <a:off x="3598664" y="885615"/>
            <a:ext cx="4994673" cy="4813164"/>
            <a:chOff x="429097" y="595549"/>
            <a:chExt cx="5880605" cy="5666901"/>
          </a:xfrm>
        </p:grpSpPr>
        <p:sp>
          <p:nvSpPr>
            <p:cNvPr id="18" name="Diamond 17">
              <a:extLst>
                <a:ext uri="{FF2B5EF4-FFF2-40B4-BE49-F238E27FC236}">
                  <a16:creationId xmlns:a16="http://schemas.microsoft.com/office/drawing/2014/main" id="{DC33A9E7-855B-4B0D-8750-C84949FDA733}"/>
                </a:ext>
              </a:extLst>
            </p:cNvPr>
            <p:cNvSpPr/>
            <p:nvPr/>
          </p:nvSpPr>
          <p:spPr>
            <a:xfrm>
              <a:off x="642799" y="595549"/>
              <a:ext cx="5666903" cy="5666901"/>
            </a:xfrm>
            <a:prstGeom prst="diamond">
              <a:avLst/>
            </a:prstGeom>
            <a:noFill/>
            <a:ln w="63500">
              <a:solidFill>
                <a:schemeClr val="tx1">
                  <a:alpha val="4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7" name="Diamond 6">
              <a:extLst>
                <a:ext uri="{FF2B5EF4-FFF2-40B4-BE49-F238E27FC236}">
                  <a16:creationId xmlns:a16="http://schemas.microsoft.com/office/drawing/2014/main" id="{FD0B5973-6893-4DE8-96CD-471366923665}"/>
                </a:ext>
              </a:extLst>
            </p:cNvPr>
            <p:cNvSpPr/>
            <p:nvPr/>
          </p:nvSpPr>
          <p:spPr>
            <a:xfrm>
              <a:off x="429097" y="595549"/>
              <a:ext cx="5666903" cy="5666901"/>
            </a:xfrm>
            <a:prstGeom prst="diamond">
              <a:avLst/>
            </a:prstGeom>
            <a:noFill/>
            <a:ln w="63500">
              <a:solidFill>
                <a:schemeClr val="tx1">
                  <a:alpha val="4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sp>
        <p:nvSpPr>
          <p:cNvPr id="19" name="TextBox 18">
            <a:extLst>
              <a:ext uri="{FF2B5EF4-FFF2-40B4-BE49-F238E27FC236}">
                <a16:creationId xmlns:a16="http://schemas.microsoft.com/office/drawing/2014/main" id="{CA8B7166-0B12-498E-85A8-EA45F98ADE5F}"/>
              </a:ext>
            </a:extLst>
          </p:cNvPr>
          <p:cNvSpPr txBox="1"/>
          <p:nvPr/>
        </p:nvSpPr>
        <p:spPr>
          <a:xfrm>
            <a:off x="2237470" y="1722537"/>
            <a:ext cx="7535553" cy="156966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dirty="0">
                <a:ln>
                  <a:noFill/>
                </a:ln>
                <a:solidFill>
                  <a:prstClr val="white"/>
                </a:solidFill>
                <a:effectLst>
                  <a:outerShdw blurRad="50800" dist="38100" dir="8100000" algn="tr" rotWithShape="0">
                    <a:prstClr val="black"/>
                  </a:outerShdw>
                </a:effectLst>
                <a:uLnTx/>
                <a:uFillTx/>
                <a:latin typeface="Georgia" panose="02040502050405020303" pitchFamily="18" charset="0"/>
                <a:ea typeface="+mn-ea"/>
                <a:cs typeface="+mn-cs"/>
              </a:rPr>
              <a:t>Thank you</a:t>
            </a:r>
          </a:p>
        </p:txBody>
      </p:sp>
    </p:spTree>
    <p:extLst>
      <p:ext uri="{BB962C8B-B14F-4D97-AF65-F5344CB8AC3E}">
        <p14:creationId xmlns:p14="http://schemas.microsoft.com/office/powerpoint/2010/main" val="36985379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r>
              <a:rPr lang="en-US" sz="4800" i="1" dirty="0">
                <a:solidFill>
                  <a:srgbClr val="FFFFFF"/>
                </a:solidFill>
              </a:rPr>
              <a:t>‘Man can’t discover unless he has the courage to lose sight of the shore’</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 Andre </a:t>
            </a:r>
            <a:r>
              <a:rPr lang="en-US" dirty="0" err="1">
                <a:solidFill>
                  <a:srgbClr val="FFFFFF"/>
                </a:solidFill>
              </a:rPr>
              <a:t>gide</a:t>
            </a:r>
            <a:endParaRPr lang="en-US" dirty="0">
              <a:solidFill>
                <a:srgbClr val="FFFFFF"/>
              </a:solidFill>
            </a:endParaRPr>
          </a:p>
        </p:txBody>
      </p:sp>
    </p:spTree>
    <p:extLst>
      <p:ext uri="{BB962C8B-B14F-4D97-AF65-F5344CB8AC3E}">
        <p14:creationId xmlns:p14="http://schemas.microsoft.com/office/powerpoint/2010/main" val="1917146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6F225-C32E-D91C-AEC1-153AFCC1FD2B}"/>
              </a:ext>
            </a:extLst>
          </p:cNvPr>
          <p:cNvSpPr>
            <a:spLocks noGrp="1"/>
          </p:cNvSpPr>
          <p:nvPr>
            <p:ph type="title"/>
          </p:nvPr>
        </p:nvSpPr>
        <p:spPr/>
        <p:txBody>
          <a:bodyPr/>
          <a:lstStyle/>
          <a:p>
            <a:r>
              <a:rPr lang="en-US" dirty="0"/>
              <a:t>WWW- World Wide Wander</a:t>
            </a:r>
            <a:endParaRPr lang="en-IN" dirty="0"/>
          </a:p>
        </p:txBody>
      </p:sp>
      <p:sp>
        <p:nvSpPr>
          <p:cNvPr id="3" name="Content Placeholder 2">
            <a:extLst>
              <a:ext uri="{FF2B5EF4-FFF2-40B4-BE49-F238E27FC236}">
                <a16:creationId xmlns:a16="http://schemas.microsoft.com/office/drawing/2014/main" id="{71CD75D5-877B-1D5B-0B28-9E91E2D29E36}"/>
              </a:ext>
            </a:extLst>
          </p:cNvPr>
          <p:cNvSpPr>
            <a:spLocks noGrp="1"/>
          </p:cNvSpPr>
          <p:nvPr>
            <p:ph idx="1"/>
          </p:nvPr>
        </p:nvSpPr>
        <p:spPr/>
        <p:txBody>
          <a:bodyPr/>
          <a:lstStyle/>
          <a:p>
            <a:r>
              <a:rPr lang="en-IN" dirty="0"/>
              <a:t>Beginning with the world we see, we need the countries where we have a room to occupy and where we need some peace of mind to enjoy the moment.</a:t>
            </a:r>
          </a:p>
          <a:p>
            <a:r>
              <a:rPr lang="en-IN" dirty="0"/>
              <a:t>There comes the map we see where we can find the location that we like to occupy according to our needs, we see that there are few countries where we can find the basic requirements of the occupancy according to the category of the room available,</a:t>
            </a:r>
          </a:p>
          <a:p>
            <a:pPr marL="457200" indent="-457200">
              <a:buFont typeface="+mj-lt"/>
              <a:buAutoNum type="arabicPeriod"/>
            </a:pPr>
            <a:r>
              <a:rPr lang="en-IN" dirty="0"/>
              <a:t>It can either be for 365 days,</a:t>
            </a:r>
          </a:p>
          <a:p>
            <a:pPr marL="457200" indent="-457200">
              <a:buFont typeface="+mj-lt"/>
              <a:buAutoNum type="arabicPeriod"/>
            </a:pPr>
            <a:r>
              <a:rPr lang="en-IN" dirty="0"/>
              <a:t>Or for 90, 60 and 30 days and less.</a:t>
            </a:r>
            <a:endParaRPr lang="en-US" dirty="0"/>
          </a:p>
          <a:p>
            <a:pPr marL="0" indent="0">
              <a:buNone/>
            </a:pPr>
            <a:r>
              <a:rPr lang="en-US" dirty="0"/>
              <a:t>This map gives that particular information…</a:t>
            </a:r>
            <a:endParaRPr lang="en-IN" dirty="0"/>
          </a:p>
        </p:txBody>
      </p:sp>
    </p:spTree>
    <p:extLst>
      <p:ext uri="{BB962C8B-B14F-4D97-AF65-F5344CB8AC3E}">
        <p14:creationId xmlns:p14="http://schemas.microsoft.com/office/powerpoint/2010/main" val="37698425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E69B4-5E3A-8315-6A0A-63282135A8D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576F63E-0E00-A2B1-93D2-229526A8F0BE}"/>
              </a:ext>
            </a:extLst>
          </p:cNvPr>
          <p:cNvPicPr>
            <a:picLocks noGrp="1" noChangeAspect="1"/>
          </p:cNvPicPr>
          <p:nvPr>
            <p:ph idx="1"/>
          </p:nvPr>
        </p:nvPicPr>
        <p:blipFill>
          <a:blip r:embed="rId2"/>
          <a:stretch>
            <a:fillRect/>
          </a:stretch>
        </p:blipFill>
        <p:spPr>
          <a:xfrm>
            <a:off x="164592" y="286603"/>
            <a:ext cx="11868912" cy="5766725"/>
          </a:xfrm>
        </p:spPr>
      </p:pic>
    </p:spTree>
    <p:extLst>
      <p:ext uri="{BB962C8B-B14F-4D97-AF65-F5344CB8AC3E}">
        <p14:creationId xmlns:p14="http://schemas.microsoft.com/office/powerpoint/2010/main" val="24374328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85338-257E-C2B2-9517-74FA4F3142BF}"/>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AA48F1F5-9FB7-EE32-232D-206124BEA60A}"/>
              </a:ext>
            </a:extLst>
          </p:cNvPr>
          <p:cNvPicPr>
            <a:picLocks noGrp="1" noChangeAspect="1"/>
          </p:cNvPicPr>
          <p:nvPr>
            <p:ph idx="1"/>
          </p:nvPr>
        </p:nvPicPr>
        <p:blipFill>
          <a:blip r:embed="rId2"/>
          <a:stretch>
            <a:fillRect/>
          </a:stretch>
        </p:blipFill>
        <p:spPr>
          <a:xfrm>
            <a:off x="248162" y="201168"/>
            <a:ext cx="11695676" cy="6071616"/>
          </a:xfrm>
        </p:spPr>
      </p:pic>
    </p:spTree>
    <p:extLst>
      <p:ext uri="{BB962C8B-B14F-4D97-AF65-F5344CB8AC3E}">
        <p14:creationId xmlns:p14="http://schemas.microsoft.com/office/powerpoint/2010/main" val="32965108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17DF3-160E-9D79-E5A6-37EEFDF0E546}"/>
              </a:ext>
            </a:extLst>
          </p:cNvPr>
          <p:cNvSpPr>
            <a:spLocks noGrp="1"/>
          </p:cNvSpPr>
          <p:nvPr>
            <p:ph type="title"/>
          </p:nvPr>
        </p:nvSpPr>
        <p:spPr/>
        <p:txBody>
          <a:bodyPr/>
          <a:lstStyle/>
          <a:p>
            <a:r>
              <a:rPr lang="en-US" dirty="0"/>
              <a:t>Move to peace</a:t>
            </a:r>
            <a:endParaRPr lang="en-IN" dirty="0"/>
          </a:p>
        </p:txBody>
      </p:sp>
      <p:sp>
        <p:nvSpPr>
          <p:cNvPr id="3" name="Content Placeholder 2">
            <a:extLst>
              <a:ext uri="{FF2B5EF4-FFF2-40B4-BE49-F238E27FC236}">
                <a16:creationId xmlns:a16="http://schemas.microsoft.com/office/drawing/2014/main" id="{572DEB6A-9568-B1F5-0D78-11B0653D1576}"/>
              </a:ext>
            </a:extLst>
          </p:cNvPr>
          <p:cNvSpPr>
            <a:spLocks noGrp="1"/>
          </p:cNvSpPr>
          <p:nvPr>
            <p:ph idx="1"/>
          </p:nvPr>
        </p:nvSpPr>
        <p:spPr/>
        <p:txBody>
          <a:bodyPr>
            <a:normAutofit/>
          </a:bodyPr>
          <a:lstStyle/>
          <a:p>
            <a:r>
              <a:rPr lang="en-US" dirty="0"/>
              <a:t>Once we get the basic information of where there is availability we can straight forward move there, but wait where we go without knowing the location, for that we see this map and delve straight forward to that exact location with out any doubt.</a:t>
            </a:r>
          </a:p>
          <a:p>
            <a:r>
              <a:rPr lang="en-US" dirty="0"/>
              <a:t>This map give the exact location including the street so that we can simply drive to that location without any inconvenience.</a:t>
            </a:r>
            <a:r>
              <a:rPr lang="en-IN" dirty="0"/>
              <a:t> This map also gives the response time of your host including the location type of the property and the kind of the room we like to occupy, Inc ;</a:t>
            </a:r>
          </a:p>
          <a:p>
            <a:r>
              <a:rPr lang="en-IN" dirty="0"/>
              <a:t>1. Location of the host.</a:t>
            </a:r>
          </a:p>
          <a:p>
            <a:r>
              <a:rPr lang="en-IN" dirty="0"/>
              <a:t>2. Time to response.</a:t>
            </a:r>
          </a:p>
          <a:p>
            <a:r>
              <a:rPr lang="en-IN" dirty="0"/>
              <a:t>3. Kind of property and room</a:t>
            </a:r>
          </a:p>
          <a:p>
            <a:endParaRPr lang="en-US" dirty="0"/>
          </a:p>
        </p:txBody>
      </p:sp>
    </p:spTree>
    <p:extLst>
      <p:ext uri="{BB962C8B-B14F-4D97-AF65-F5344CB8AC3E}">
        <p14:creationId xmlns:p14="http://schemas.microsoft.com/office/powerpoint/2010/main" val="10128876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C21E3-B910-4744-4A20-7299F8C28253}"/>
              </a:ext>
            </a:extLst>
          </p:cNvPr>
          <p:cNvSpPr>
            <a:spLocks noGrp="1"/>
          </p:cNvSpPr>
          <p:nvPr>
            <p:ph type="title"/>
          </p:nvPr>
        </p:nvSpPr>
        <p:spPr/>
        <p:txBody>
          <a:bodyPr/>
          <a:lstStyle/>
          <a:p>
            <a:r>
              <a:rPr lang="en-US" dirty="0"/>
              <a:t>Pricing Details</a:t>
            </a:r>
            <a:endParaRPr lang="en-IN" dirty="0"/>
          </a:p>
        </p:txBody>
      </p:sp>
      <p:sp>
        <p:nvSpPr>
          <p:cNvPr id="10" name="Content Placeholder 9">
            <a:extLst>
              <a:ext uri="{FF2B5EF4-FFF2-40B4-BE49-F238E27FC236}">
                <a16:creationId xmlns:a16="http://schemas.microsoft.com/office/drawing/2014/main" id="{B77A15A4-DEA2-2C3D-8812-0819D9709855}"/>
              </a:ext>
            </a:extLst>
          </p:cNvPr>
          <p:cNvSpPr>
            <a:spLocks noGrp="1"/>
          </p:cNvSpPr>
          <p:nvPr>
            <p:ph idx="1"/>
          </p:nvPr>
        </p:nvSpPr>
        <p:spPr>
          <a:xfrm>
            <a:off x="6399437" y="2113177"/>
            <a:ext cx="5550408" cy="3760891"/>
          </a:xfrm>
        </p:spPr>
        <p:txBody>
          <a:bodyPr>
            <a:normAutofit fontScale="92500" lnSpcReduction="10000"/>
          </a:bodyPr>
          <a:lstStyle/>
          <a:p>
            <a:r>
              <a:rPr lang="en-US" dirty="0"/>
              <a:t>Before all what we see is the pricing details of different locations as each and everyone must be satisfied:</a:t>
            </a:r>
          </a:p>
          <a:p>
            <a:r>
              <a:rPr lang="en-US" dirty="0"/>
              <a:t>1. This chart gives the information about the average price by the room type where we can see that the average price is more for entire home or apartment which is reasonable for all aspects.</a:t>
            </a:r>
          </a:p>
          <a:p>
            <a:r>
              <a:rPr lang="en-US" dirty="0"/>
              <a:t>2. Besides that it also provides the information about the availability with number of days.</a:t>
            </a:r>
          </a:p>
          <a:p>
            <a:r>
              <a:rPr lang="en-US" dirty="0"/>
              <a:t>3. Most probably giving the exact street makes us little more advantageous to reach and what is the count helps to find them easily. </a:t>
            </a:r>
            <a:endParaRPr lang="en-IN" dirty="0"/>
          </a:p>
        </p:txBody>
      </p:sp>
      <p:pic>
        <p:nvPicPr>
          <p:cNvPr id="11" name="Content Placeholder 4">
            <a:extLst>
              <a:ext uri="{FF2B5EF4-FFF2-40B4-BE49-F238E27FC236}">
                <a16:creationId xmlns:a16="http://schemas.microsoft.com/office/drawing/2014/main" id="{BBB1E7EE-77D0-7314-9D35-A5BEAA2B5F81}"/>
              </a:ext>
            </a:extLst>
          </p:cNvPr>
          <p:cNvPicPr>
            <a:picLocks noChangeAspect="1"/>
          </p:cNvPicPr>
          <p:nvPr/>
        </p:nvPicPr>
        <p:blipFill>
          <a:blip r:embed="rId2"/>
          <a:stretch>
            <a:fillRect/>
          </a:stretch>
        </p:blipFill>
        <p:spPr>
          <a:xfrm>
            <a:off x="242155" y="2117344"/>
            <a:ext cx="6157282" cy="3760788"/>
          </a:xfrm>
          <a:prstGeom prst="rect">
            <a:avLst/>
          </a:prstGeom>
        </p:spPr>
      </p:pic>
    </p:spTree>
    <p:extLst>
      <p:ext uri="{BB962C8B-B14F-4D97-AF65-F5344CB8AC3E}">
        <p14:creationId xmlns:p14="http://schemas.microsoft.com/office/powerpoint/2010/main" val="30327827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F9E96-C89B-E796-7BE0-243BAFBF787C}"/>
              </a:ext>
            </a:extLst>
          </p:cNvPr>
          <p:cNvSpPr>
            <a:spLocks noGrp="1"/>
          </p:cNvSpPr>
          <p:nvPr>
            <p:ph type="title"/>
          </p:nvPr>
        </p:nvSpPr>
        <p:spPr/>
        <p:txBody>
          <a:bodyPr/>
          <a:lstStyle/>
          <a:p>
            <a:r>
              <a:rPr lang="en-US" dirty="0"/>
              <a:t> Accommodation and amenities</a:t>
            </a:r>
            <a:endParaRPr lang="en-IN" dirty="0"/>
          </a:p>
        </p:txBody>
      </p:sp>
      <p:sp>
        <p:nvSpPr>
          <p:cNvPr id="3" name="Content Placeholder 2">
            <a:extLst>
              <a:ext uri="{FF2B5EF4-FFF2-40B4-BE49-F238E27FC236}">
                <a16:creationId xmlns:a16="http://schemas.microsoft.com/office/drawing/2014/main" id="{5884F8A1-6574-9D59-2582-DCB36A603DC4}"/>
              </a:ext>
            </a:extLst>
          </p:cNvPr>
          <p:cNvSpPr>
            <a:spLocks noGrp="1"/>
          </p:cNvSpPr>
          <p:nvPr>
            <p:ph idx="1"/>
          </p:nvPr>
        </p:nvSpPr>
        <p:spPr>
          <a:xfrm>
            <a:off x="7315200" y="2276856"/>
            <a:ext cx="4425696" cy="3613687"/>
          </a:xfrm>
        </p:spPr>
        <p:txBody>
          <a:bodyPr>
            <a:normAutofit fontScale="77500" lnSpcReduction="20000"/>
          </a:bodyPr>
          <a:lstStyle/>
          <a:p>
            <a:r>
              <a:rPr lang="en-US" dirty="0"/>
              <a:t>Even before the location and pricing one needs to know where the accommodation is present around the world and what are the amenities that are present in that particular country. </a:t>
            </a:r>
          </a:p>
          <a:p>
            <a:r>
              <a:rPr lang="en-US" dirty="0"/>
              <a:t>This chart gives that information regarding that where we can see that which country has more accommodation and amenities with their pricing and reviews, which are in fact very important. </a:t>
            </a:r>
          </a:p>
          <a:p>
            <a:r>
              <a:rPr lang="en-US" dirty="0"/>
              <a:t>So, gathering these in one chart helps us to understand where we can have the best holiday.</a:t>
            </a:r>
          </a:p>
          <a:p>
            <a:r>
              <a:rPr lang="en-US" dirty="0"/>
              <a:t>1. Best in class accommodations and amenities.</a:t>
            </a:r>
          </a:p>
          <a:p>
            <a:r>
              <a:rPr lang="en-US" dirty="0"/>
              <a:t>2. Pocket friendly places, with best reviews gives the best out come of the places.</a:t>
            </a:r>
            <a:endParaRPr lang="en-IN" dirty="0"/>
          </a:p>
        </p:txBody>
      </p:sp>
      <p:pic>
        <p:nvPicPr>
          <p:cNvPr id="5" name="Picture 4">
            <a:extLst>
              <a:ext uri="{FF2B5EF4-FFF2-40B4-BE49-F238E27FC236}">
                <a16:creationId xmlns:a16="http://schemas.microsoft.com/office/drawing/2014/main" id="{0142C200-DB32-77B6-1E98-C0C1FD5C0766}"/>
              </a:ext>
            </a:extLst>
          </p:cNvPr>
          <p:cNvPicPr>
            <a:picLocks noChangeAspect="1"/>
          </p:cNvPicPr>
          <p:nvPr/>
        </p:nvPicPr>
        <p:blipFill>
          <a:blip r:embed="rId2"/>
          <a:stretch>
            <a:fillRect/>
          </a:stretch>
        </p:blipFill>
        <p:spPr>
          <a:xfrm>
            <a:off x="274320" y="2276856"/>
            <a:ext cx="6464808" cy="3613687"/>
          </a:xfrm>
          <a:prstGeom prst="rect">
            <a:avLst/>
          </a:prstGeom>
        </p:spPr>
      </p:pic>
    </p:spTree>
    <p:extLst>
      <p:ext uri="{BB962C8B-B14F-4D97-AF65-F5344CB8AC3E}">
        <p14:creationId xmlns:p14="http://schemas.microsoft.com/office/powerpoint/2010/main" val="30475844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3C9F8-7992-8D99-93FC-82BB5730AE54}"/>
              </a:ext>
            </a:extLst>
          </p:cNvPr>
          <p:cNvSpPr>
            <a:spLocks noGrp="1"/>
          </p:cNvSpPr>
          <p:nvPr>
            <p:ph type="title"/>
          </p:nvPr>
        </p:nvSpPr>
        <p:spPr/>
        <p:txBody>
          <a:bodyPr/>
          <a:lstStyle/>
          <a:p>
            <a:r>
              <a:rPr lang="en-US" dirty="0"/>
              <a:t>Cancellation Policies </a:t>
            </a:r>
            <a:endParaRPr lang="en-IN" dirty="0"/>
          </a:p>
        </p:txBody>
      </p:sp>
      <p:sp>
        <p:nvSpPr>
          <p:cNvPr id="3" name="Content Placeholder 2">
            <a:extLst>
              <a:ext uri="{FF2B5EF4-FFF2-40B4-BE49-F238E27FC236}">
                <a16:creationId xmlns:a16="http://schemas.microsoft.com/office/drawing/2014/main" id="{E902D112-95A5-B31A-0AD6-C6B6738299B3}"/>
              </a:ext>
            </a:extLst>
          </p:cNvPr>
          <p:cNvSpPr>
            <a:spLocks noGrp="1"/>
          </p:cNvSpPr>
          <p:nvPr>
            <p:ph idx="1"/>
          </p:nvPr>
        </p:nvSpPr>
        <p:spPr>
          <a:xfrm>
            <a:off x="7287768" y="2112264"/>
            <a:ext cx="3941064" cy="3948852"/>
          </a:xfrm>
        </p:spPr>
        <p:txBody>
          <a:bodyPr>
            <a:normAutofit fontScale="85000" lnSpcReduction="10000"/>
          </a:bodyPr>
          <a:lstStyle/>
          <a:p>
            <a:r>
              <a:rPr lang="en-US" dirty="0"/>
              <a:t>1. Sometimes things go out of our control where nothing happens as we thought, this is where we need cancellation and refund which is the most best user friendly category where we have high</a:t>
            </a:r>
            <a:r>
              <a:rPr lang="en-IN" dirty="0"/>
              <a:t> feasibility. So, we need to check if that is true or not so here we have the cancellation policies and prices according to them. </a:t>
            </a:r>
          </a:p>
          <a:p>
            <a:r>
              <a:rPr lang="en-IN" dirty="0"/>
              <a:t>2. Not only that an unexpected guest is common sometimes so that we even need to flexibility of the accommodation where there is an allowance to the guest more than one, here is the info regarding that where even we can see the prices according to the type of accommodation,</a:t>
            </a:r>
            <a:endParaRPr lang="en-US" dirty="0"/>
          </a:p>
        </p:txBody>
      </p:sp>
      <p:pic>
        <p:nvPicPr>
          <p:cNvPr id="7" name="Picture 6">
            <a:extLst>
              <a:ext uri="{FF2B5EF4-FFF2-40B4-BE49-F238E27FC236}">
                <a16:creationId xmlns:a16="http://schemas.microsoft.com/office/drawing/2014/main" id="{51710A23-B1A3-CE00-5545-F4D4B2D6B360}"/>
              </a:ext>
            </a:extLst>
          </p:cNvPr>
          <p:cNvPicPr>
            <a:picLocks noChangeAspect="1"/>
          </p:cNvPicPr>
          <p:nvPr/>
        </p:nvPicPr>
        <p:blipFill>
          <a:blip r:embed="rId2"/>
          <a:stretch>
            <a:fillRect/>
          </a:stretch>
        </p:blipFill>
        <p:spPr>
          <a:xfrm>
            <a:off x="182880" y="2287224"/>
            <a:ext cx="6812280" cy="3773892"/>
          </a:xfrm>
          <a:prstGeom prst="rect">
            <a:avLst/>
          </a:prstGeom>
        </p:spPr>
      </p:pic>
    </p:spTree>
    <p:extLst>
      <p:ext uri="{BB962C8B-B14F-4D97-AF65-F5344CB8AC3E}">
        <p14:creationId xmlns:p14="http://schemas.microsoft.com/office/powerpoint/2010/main" val="38352173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80AA9D2D-EE59-4148-A11E-A51EEE828B28}" vid="{AEAFD717-D3C8-4034-8F7E-D5220B0CCEB8}"/>
    </a:ext>
  </a:extLst>
</a:theme>
</file>

<file path=ppt/theme/theme2.xml><?xml version="1.0" encoding="utf-8"?>
<a:theme xmlns:a="http://schemas.openxmlformats.org/drawingml/2006/main" name="Droplet">
  <a:themeElements>
    <a:clrScheme name="bluee">
      <a:dk1>
        <a:sysClr val="windowText" lastClr="000000"/>
      </a:dk1>
      <a:lt1>
        <a:sysClr val="window" lastClr="FFFFFF"/>
      </a:lt1>
      <a:dk2>
        <a:srgbClr val="44546A"/>
      </a:dk2>
      <a:lt2>
        <a:srgbClr val="E7E6E6"/>
      </a:lt2>
      <a:accent1>
        <a:srgbClr val="084259"/>
      </a:accent1>
      <a:accent2>
        <a:srgbClr val="0F8AA6"/>
      </a:accent2>
      <a:accent3>
        <a:srgbClr val="0F97A6"/>
      </a:accent3>
      <a:accent4>
        <a:srgbClr val="15BFBF"/>
      </a:accent4>
      <a:accent5>
        <a:srgbClr val="12A697"/>
      </a:accent5>
      <a:accent6>
        <a:srgbClr val="04D9D9"/>
      </a:accent6>
      <a:hlink>
        <a:srgbClr val="0563C1"/>
      </a:hlink>
      <a:folHlink>
        <a:srgbClr val="954F72"/>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A59D56-2157-4202-9D02-F44E447A2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F4F4D41-822D-40F2-A7AC-E4E6CB36CA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19DAD249-BF80-48EF-9AFB-36A11BCDC2C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{94210D95-8CDB-46C3-AA72-A4466E8EF4FA}tf56160789_win32</Template>
  <TotalTime>153</TotalTime>
  <Words>838</Words>
  <Application>Microsoft Office PowerPoint</Application>
  <PresentationFormat>Widescreen</PresentationFormat>
  <Paragraphs>39</Paragraphs>
  <Slides>12</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12</vt:i4>
      </vt:variant>
    </vt:vector>
  </HeadingPairs>
  <TitlesOfParts>
    <vt:vector size="20" baseType="lpstr">
      <vt:lpstr>Arial</vt:lpstr>
      <vt:lpstr>Bookman Old Style</vt:lpstr>
      <vt:lpstr>Calibri</vt:lpstr>
      <vt:lpstr>Franklin Gothic Book</vt:lpstr>
      <vt:lpstr>Georgia</vt:lpstr>
      <vt:lpstr>Tw Cen MT</vt:lpstr>
      <vt:lpstr>Custom</vt:lpstr>
      <vt:lpstr>Droplet</vt:lpstr>
      <vt:lpstr>AIRBNB Analysis</vt:lpstr>
      <vt:lpstr>‘Man can’t discover unless he has the courage to lose sight of the shore’</vt:lpstr>
      <vt:lpstr>WWW- World Wide Wander</vt:lpstr>
      <vt:lpstr>PowerPoint Presentation</vt:lpstr>
      <vt:lpstr>PowerPoint Presentation</vt:lpstr>
      <vt:lpstr>Move to peace</vt:lpstr>
      <vt:lpstr>Pricing Details</vt:lpstr>
      <vt:lpstr> Accommodation and amenities</vt:lpstr>
      <vt:lpstr>Cancellation Policies </vt:lpstr>
      <vt:lpstr>Neatness &amp; Neighbourhood</vt:lpstr>
      <vt:lpstr>Government Residentials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AIRBNB Analysis</dc:title>
  <dc:creator>Bhaskar Achalla</dc:creator>
  <cp:lastModifiedBy>Bhaskar Achalla</cp:lastModifiedBy>
  <cp:revision>2</cp:revision>
  <dcterms:created xsi:type="dcterms:W3CDTF">2024-05-31T05:55:25Z</dcterms:created>
  <dcterms:modified xsi:type="dcterms:W3CDTF">2024-05-31T08:34:21Z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